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D2F2C-2160-48EC-AC45-70D14D2CEA50}" v="1" dt="2024-04-18T18:03:25.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dmajaa S" userId="b5a4fb5f0f643a7c" providerId="LiveId" clId="{07AD2F2C-2160-48EC-AC45-70D14D2CEA50}"/>
    <pc:docChg chg="custSel modSld">
      <pc:chgData name="Padmajaa S" userId="b5a4fb5f0f643a7c" providerId="LiveId" clId="{07AD2F2C-2160-48EC-AC45-70D14D2CEA50}" dt="2024-04-18T18:04:31.908" v="47" actId="20577"/>
      <pc:docMkLst>
        <pc:docMk/>
      </pc:docMkLst>
      <pc:sldChg chg="modSp mod">
        <pc:chgData name="Padmajaa S" userId="b5a4fb5f0f643a7c" providerId="LiveId" clId="{07AD2F2C-2160-48EC-AC45-70D14D2CEA50}" dt="2024-04-18T18:04:24.245" v="46" actId="20577"/>
        <pc:sldMkLst>
          <pc:docMk/>
          <pc:sldMk cId="4228984833" sldId="343"/>
        </pc:sldMkLst>
        <pc:spChg chg="mod">
          <ac:chgData name="Padmajaa S" userId="b5a4fb5f0f643a7c" providerId="LiveId" clId="{07AD2F2C-2160-48EC-AC45-70D14D2CEA50}" dt="2024-04-18T18:04:24.245" v="46" actId="20577"/>
          <ac:spMkLst>
            <pc:docMk/>
            <pc:sldMk cId="4228984833" sldId="343"/>
            <ac:spMk id="3" creationId="{B6E6F345-B602-EC4B-B8B2-B4CAA1DC1D46}"/>
          </ac:spMkLst>
        </pc:spChg>
      </pc:sldChg>
      <pc:sldChg chg="modSp mod">
        <pc:chgData name="Padmajaa S" userId="b5a4fb5f0f643a7c" providerId="LiveId" clId="{07AD2F2C-2160-48EC-AC45-70D14D2CEA50}" dt="2024-04-18T18:01:16.806" v="32" actId="20577"/>
        <pc:sldMkLst>
          <pc:docMk/>
          <pc:sldMk cId="0" sldId="441"/>
        </pc:sldMkLst>
        <pc:spChg chg="mod">
          <ac:chgData name="Padmajaa S" userId="b5a4fb5f0f643a7c" providerId="LiveId" clId="{07AD2F2C-2160-48EC-AC45-70D14D2CEA50}" dt="2024-04-18T18:01:16.806" v="32" actId="20577"/>
          <ac:spMkLst>
            <pc:docMk/>
            <pc:sldMk cId="0" sldId="441"/>
            <ac:spMk id="27" creationId="{243F787A-C1B9-4A5B-C50F-502754DD3886}"/>
          </ac:spMkLst>
        </pc:spChg>
      </pc:sldChg>
      <pc:sldChg chg="modSp mod">
        <pc:chgData name="Padmajaa S" userId="b5a4fb5f0f643a7c" providerId="LiveId" clId="{07AD2F2C-2160-48EC-AC45-70D14D2CEA50}" dt="2024-04-18T18:04:31.908" v="47" actId="20577"/>
        <pc:sldMkLst>
          <pc:docMk/>
          <pc:sldMk cId="633714197" sldId="443"/>
        </pc:sldMkLst>
        <pc:spChg chg="mod">
          <ac:chgData name="Padmajaa S" userId="b5a4fb5f0f643a7c" providerId="LiveId" clId="{07AD2F2C-2160-48EC-AC45-70D14D2CEA50}" dt="2024-04-18T18:04:31.908" v="47" actId="20577"/>
          <ac:spMkLst>
            <pc:docMk/>
            <pc:sldMk cId="633714197" sldId="443"/>
            <ac:spMk id="3" creationId="{B6E6F345-B602-EC4B-B8B2-B4CAA1DC1D46}"/>
          </ac:spMkLst>
        </pc:spChg>
      </pc:sldChg>
      <pc:sldChg chg="addSp delSp modSp mod">
        <pc:chgData name="Padmajaa S" userId="b5a4fb5f0f643a7c" providerId="LiveId" clId="{07AD2F2C-2160-48EC-AC45-70D14D2CEA50}" dt="2024-04-18T18:02:15.978" v="39" actId="1076"/>
        <pc:sldMkLst>
          <pc:docMk/>
          <pc:sldMk cId="2008025997" sldId="545"/>
        </pc:sldMkLst>
        <pc:picChg chg="add mod">
          <ac:chgData name="Padmajaa S" userId="b5a4fb5f0f643a7c" providerId="LiveId" clId="{07AD2F2C-2160-48EC-AC45-70D14D2CEA50}" dt="2024-04-18T18:02:15.978" v="39" actId="1076"/>
          <ac:picMkLst>
            <pc:docMk/>
            <pc:sldMk cId="2008025997" sldId="545"/>
            <ac:picMk id="4" creationId="{58CCFEC0-D313-8D12-0DD1-EA7F00C924C3}"/>
          </ac:picMkLst>
        </pc:picChg>
        <pc:picChg chg="del">
          <ac:chgData name="Padmajaa S" userId="b5a4fb5f0f643a7c" providerId="LiveId" clId="{07AD2F2C-2160-48EC-AC45-70D14D2CEA50}" dt="2024-04-18T18:01:45.212" v="33" actId="478"/>
          <ac:picMkLst>
            <pc:docMk/>
            <pc:sldMk cId="2008025997" sldId="545"/>
            <ac:picMk id="7" creationId="{9C2624C5-FE0B-E521-9FA5-41EEA13CA801}"/>
          </ac:picMkLst>
        </pc:picChg>
      </pc:sldChg>
      <pc:sldChg chg="addSp delSp modSp mod delAnim">
        <pc:chgData name="Padmajaa S" userId="b5a4fb5f0f643a7c" providerId="LiveId" clId="{07AD2F2C-2160-48EC-AC45-70D14D2CEA50}" dt="2024-04-18T18:03:33.453" v="43" actId="14100"/>
        <pc:sldMkLst>
          <pc:docMk/>
          <pc:sldMk cId="943657634" sldId="552"/>
        </pc:sldMkLst>
        <pc:picChg chg="add mod">
          <ac:chgData name="Padmajaa S" userId="b5a4fb5f0f643a7c" providerId="LiveId" clId="{07AD2F2C-2160-48EC-AC45-70D14D2CEA50}" dt="2024-04-18T18:03:33.453" v="43" actId="14100"/>
          <ac:picMkLst>
            <pc:docMk/>
            <pc:sldMk cId="943657634" sldId="552"/>
            <ac:picMk id="4" creationId="{41714F02-F900-41A8-0D5D-96E87AB6E3F5}"/>
          </ac:picMkLst>
        </pc:picChg>
        <pc:picChg chg="del">
          <ac:chgData name="Padmajaa S" userId="b5a4fb5f0f643a7c" providerId="LiveId" clId="{07AD2F2C-2160-48EC-AC45-70D14D2CEA50}" dt="2024-04-18T18:02:28.623" v="40" actId="478"/>
          <ac:picMkLst>
            <pc:docMk/>
            <pc:sldMk cId="943657634" sldId="552"/>
            <ac:picMk id="6" creationId="{61872015-BED8-99DE-4E46-4B6FB11196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PADMAJAA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au61772111068</a:t>
            </a:r>
          </a:p>
          <a:p>
            <a:pPr marR="0" lvl="0" rtl="0">
              <a:lnSpc>
                <a:spcPct val="100000"/>
              </a:lnSpc>
              <a:spcBef>
                <a:spcPts val="0"/>
              </a:spcBef>
              <a:spcAft>
                <a:spcPts val="200"/>
              </a:spcAft>
            </a:pPr>
            <a:r>
              <a:rPr lang="en-US" sz="1100" dirty="0">
                <a:solidFill>
                  <a:schemeClr val="bg1"/>
                </a:solidFill>
              </a:rPr>
              <a:t>College Name:       GOVERNMENT COLLEGE OF ENGINEERING, SALEM-11</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a:extLst>
              <a:ext uri="{FF2B5EF4-FFF2-40B4-BE49-F238E27FC236}">
                <a16:creationId xmlns:a16="http://schemas.microsoft.com/office/drawing/2014/main" id="{58CCFEC0-D313-8D12-0DD1-EA7F00C924C3}"/>
              </a:ext>
            </a:extLst>
          </p:cNvPr>
          <p:cNvPicPr>
            <a:picLocks noChangeAspect="1"/>
          </p:cNvPicPr>
          <p:nvPr/>
        </p:nvPicPr>
        <p:blipFill>
          <a:blip r:embed="rId3"/>
          <a:stretch>
            <a:fillRect/>
          </a:stretch>
        </p:blipFill>
        <p:spPr>
          <a:xfrm>
            <a:off x="123208" y="1043592"/>
            <a:ext cx="8791116" cy="3369710"/>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Picture 3">
            <a:extLst>
              <a:ext uri="{FF2B5EF4-FFF2-40B4-BE49-F238E27FC236}">
                <a16:creationId xmlns:a16="http://schemas.microsoft.com/office/drawing/2014/main" id="{41714F02-F900-41A8-0D5D-96E87AB6E3F5}"/>
              </a:ext>
            </a:extLst>
          </p:cNvPr>
          <p:cNvPicPr>
            <a:picLocks noChangeAspect="1"/>
          </p:cNvPicPr>
          <p:nvPr/>
        </p:nvPicPr>
        <p:blipFill>
          <a:blip r:embed="rId3"/>
          <a:stretch>
            <a:fillRect/>
          </a:stretch>
        </p:blipFill>
        <p:spPr>
          <a:xfrm>
            <a:off x="324952" y="652245"/>
            <a:ext cx="8695840" cy="3839009"/>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667397"/>
          </a:xfrm>
          <a:prstGeom prst="rect">
            <a:avLst/>
          </a:prstGeom>
          <a:noFill/>
        </p:spPr>
        <p:txBody>
          <a:bodyPr wrap="square" lIns="91440" tIns="45720" rIns="91440" bIns="45720" anchor="t">
            <a:spAutoFit/>
          </a:bodyPr>
          <a:lstStyle/>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a:t>
            </a:r>
          </a:p>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 The project involves collecting a dataset of labeled emails, where each email is classified as spam or non-spam (ham).</a:t>
            </a:r>
          </a:p>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487587"/>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a:t>
            </a:r>
            <a:r>
              <a:rPr lang="en-US" b="0" i="0">
                <a:solidFill>
                  <a:schemeClr val="tx1"/>
                </a:solidFill>
                <a:effectLst/>
                <a:latin typeface="Nunito" panose="020F0502020204030204" pitchFamily="2" charset="0"/>
              </a:rPr>
              <a:t>. </a:t>
            </a:r>
          </a:p>
          <a:p>
            <a:pPr marL="173736" indent="-173736" algn="just" rtl="0" fontAlgn="base">
              <a:spcAft>
                <a:spcPts val="800"/>
              </a:spcAft>
              <a:buClr>
                <a:srgbClr val="213163"/>
              </a:buClr>
              <a:buFont typeface="Arial" panose="020B0604020202020204" pitchFamily="34" charset="0"/>
              <a:buChar char="•"/>
            </a:pPr>
            <a:r>
              <a:rPr lang="en-US" b="0" i="0">
                <a:solidFill>
                  <a:schemeClr val="tx1"/>
                </a:solidFill>
                <a:effectLst/>
                <a:latin typeface="Nunito" panose="020F0502020204030204" pitchFamily="2" charset="0"/>
              </a:rPr>
              <a:t>The </a:t>
            </a:r>
            <a:r>
              <a:rPr lang="en-US" b="0" i="0" dirty="0">
                <a:solidFill>
                  <a:schemeClr val="tx1"/>
                </a:solidFill>
                <a:effectLst/>
                <a:latin typeface="Nunito" panose="020F0502020204030204" pitchFamily="2" charset="0"/>
              </a:rPr>
              <a:t>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576</TotalTime>
  <Words>921</Words>
  <Application>Microsoft Office PowerPoint</Application>
  <PresentationFormat>On-screen Show (16:9)</PresentationFormat>
  <Paragraphs>87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Padmajaa S</cp:lastModifiedBy>
  <cp:revision>161</cp:revision>
  <dcterms:modified xsi:type="dcterms:W3CDTF">2024-04-18T18:04:32Z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